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62" r:id="rId4"/>
    <p:sldId id="263" r:id="rId5"/>
    <p:sldId id="279" r:id="rId6"/>
    <p:sldId id="267" r:id="rId7"/>
    <p:sldId id="268" r:id="rId8"/>
    <p:sldId id="269" r:id="rId9"/>
    <p:sldId id="270" r:id="rId10"/>
    <p:sldId id="271" r:id="rId11"/>
    <p:sldId id="272" r:id="rId12"/>
    <p:sldId id="274" r:id="rId13"/>
    <p:sldId id="275" r:id="rId14"/>
    <p:sldId id="280" r:id="rId15"/>
    <p:sldId id="27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8773A-934E-4CD4-837E-0A2F81B6EB68}" type="datetimeFigureOut">
              <a:rPr lang="ru-RU" smtClean="0"/>
              <a:pPr/>
              <a:t>28.03.2014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9972D-6A7B-497F-9E5D-93FC158C73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8773A-934E-4CD4-837E-0A2F81B6EB68}" type="datetimeFigureOut">
              <a:rPr lang="ru-RU" smtClean="0"/>
              <a:pPr/>
              <a:t>28.03.2014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9972D-6A7B-497F-9E5D-93FC158C73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8773A-934E-4CD4-837E-0A2F81B6EB68}" type="datetimeFigureOut">
              <a:rPr lang="ru-RU" smtClean="0"/>
              <a:pPr/>
              <a:t>28.03.2014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9972D-6A7B-497F-9E5D-93FC158C73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8773A-934E-4CD4-837E-0A2F81B6EB68}" type="datetimeFigureOut">
              <a:rPr lang="ru-RU" smtClean="0"/>
              <a:pPr/>
              <a:t>28.03.2014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9972D-6A7B-497F-9E5D-93FC158C73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8773A-934E-4CD4-837E-0A2F81B6EB68}" type="datetimeFigureOut">
              <a:rPr lang="ru-RU" smtClean="0"/>
              <a:pPr/>
              <a:t>28.03.2014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9972D-6A7B-497F-9E5D-93FC158C73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8773A-934E-4CD4-837E-0A2F81B6EB68}" type="datetimeFigureOut">
              <a:rPr lang="ru-RU" smtClean="0"/>
              <a:pPr/>
              <a:t>28.03.2014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9972D-6A7B-497F-9E5D-93FC158C73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8773A-934E-4CD4-837E-0A2F81B6EB68}" type="datetimeFigureOut">
              <a:rPr lang="ru-RU" smtClean="0"/>
              <a:pPr/>
              <a:t>28.03.2014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9972D-6A7B-497F-9E5D-93FC158C73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8773A-934E-4CD4-837E-0A2F81B6EB68}" type="datetimeFigureOut">
              <a:rPr lang="ru-RU" smtClean="0"/>
              <a:pPr/>
              <a:t>28.03.2014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9972D-6A7B-497F-9E5D-93FC158C73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8773A-934E-4CD4-837E-0A2F81B6EB68}" type="datetimeFigureOut">
              <a:rPr lang="ru-RU" smtClean="0"/>
              <a:pPr/>
              <a:t>28.03.2014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9972D-6A7B-497F-9E5D-93FC158C73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8773A-934E-4CD4-837E-0A2F81B6EB68}" type="datetimeFigureOut">
              <a:rPr lang="ru-RU" smtClean="0"/>
              <a:pPr/>
              <a:t>28.03.2014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9972D-6A7B-497F-9E5D-93FC158C73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8773A-934E-4CD4-837E-0A2F81B6EB68}" type="datetimeFigureOut">
              <a:rPr lang="ru-RU" smtClean="0"/>
              <a:pPr/>
              <a:t>28.03.2014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9972D-6A7B-497F-9E5D-93FC158C73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08773A-934E-4CD4-837E-0A2F81B6EB68}" type="datetimeFigureOut">
              <a:rPr lang="ru-RU" smtClean="0"/>
              <a:pPr/>
              <a:t>28.03.2014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9972D-6A7B-497F-9E5D-93FC158C734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884108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431545">
            <a:off x="510334" y="2785321"/>
            <a:ext cx="4502189" cy="2597215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/>
              <a:t>Муниципальное бюджетное дошкольное образовательное учреждение детский сад комбинированного вида №1</a:t>
            </a:r>
            <a:br>
              <a:rPr lang="ru-RU" sz="2700" b="1" dirty="0" smtClean="0"/>
            </a:b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2800" b="1" dirty="0" smtClean="0"/>
              <a:t>Составила : Бардак Елена Григорьевна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/>
              <a:t/>
            </a:r>
            <a:br>
              <a:rPr lang="ru-RU" sz="3600" b="1" dirty="0"/>
            </a:br>
            <a:endParaRPr lang="ru-RU" sz="3600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80074963_0586bf4ffab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762750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 descr="0_1ba6b_eff0264f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101534165_large_13e01b99adc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flipV="1">
            <a:off x="685800" y="-45718"/>
            <a:ext cx="77724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371600" y="6857999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4" name="Рисунок 3" descr="I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SC0289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flipV="1">
            <a:off x="685800" y="-45718"/>
            <a:ext cx="77724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371600" y="6857999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4" name="Рисунок 3" descr="i (30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000240"/>
            <a:ext cx="8786841" cy="2571767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ПОДАРОК ДЛЯ МАМЫ</a:t>
            </a: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-285783" y="1428736"/>
            <a:ext cx="7215237" cy="2978165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245821649_1226613139_persephone__s_return_by_iardaci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357297"/>
          </a:xfrm>
        </p:spPr>
        <p:txBody>
          <a:bodyPr/>
          <a:lstStyle/>
          <a:p>
            <a:r>
              <a:rPr lang="ru-RU" b="1" dirty="0" smtClean="0"/>
              <a:t>Встречаем  весну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6643710"/>
            <a:ext cx="6400800" cy="214290"/>
          </a:xfrm>
        </p:spPr>
        <p:txBody>
          <a:bodyPr>
            <a:normAutofit fontScale="325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0006-005-Dnjom-eti-ptitsy-pojut-tolko-rannej-vesnoj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flipV="1">
            <a:off x="685800" y="-45718"/>
            <a:ext cx="7772400" cy="45719"/>
          </a:xfrm>
        </p:spPr>
        <p:txBody>
          <a:bodyPr>
            <a:normAutofit fontScale="90000"/>
          </a:bodyPr>
          <a:lstStyle/>
          <a:p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6643710"/>
            <a:ext cx="6400800" cy="214290"/>
          </a:xfrm>
        </p:spPr>
        <p:txBody>
          <a:bodyPr>
            <a:normAutofit fontScale="325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SC0288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357298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Нарцисс</a:t>
            </a:r>
            <a:endParaRPr lang="ru-RU" sz="2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6572272"/>
            <a:ext cx="6400800" cy="285728"/>
          </a:xfrm>
        </p:spPr>
        <p:txBody>
          <a:bodyPr>
            <a:normAutofit fontScale="47500" lnSpcReduction="20000"/>
          </a:bodyPr>
          <a:lstStyle/>
          <a:p>
            <a:endParaRPr lang="ru-RU" dirty="0"/>
          </a:p>
        </p:txBody>
      </p:sp>
      <p:pic>
        <p:nvPicPr>
          <p:cNvPr id="7" name="Рисунок 6" descr="i (35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026-034-Praviln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00562" y="1"/>
            <a:ext cx="4643438" cy="1500173"/>
          </a:xfrm>
        </p:spPr>
        <p:txBody>
          <a:bodyPr/>
          <a:lstStyle/>
          <a:p>
            <a:r>
              <a:rPr lang="ru-RU" b="1" dirty="0" smtClean="0"/>
              <a:t>Тюльпан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6500834"/>
            <a:ext cx="6400800" cy="357166"/>
          </a:xfrm>
        </p:spPr>
        <p:txBody>
          <a:bodyPr>
            <a:normAutofit fontScale="625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357297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Гвоздика</a:t>
            </a:r>
            <a:endParaRPr lang="ru-RU" sz="4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371600" y="6857999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4" name="Рисунок 3" descr="e290d4fc67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35716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6643710"/>
            <a:ext cx="6400800" cy="214290"/>
          </a:xfrm>
        </p:spPr>
        <p:txBody>
          <a:bodyPr>
            <a:normAutofit fontScale="32500" lnSpcReduction="20000"/>
          </a:bodyPr>
          <a:lstStyle/>
          <a:p>
            <a:endParaRPr lang="ru-RU" dirty="0"/>
          </a:p>
        </p:txBody>
      </p:sp>
      <p:pic>
        <p:nvPicPr>
          <p:cNvPr id="6" name="Рисунок 5" descr="1331908525_poster_1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09" y="0"/>
            <a:ext cx="7715305" cy="6858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19</Words>
  <Application>Microsoft Office PowerPoint</Application>
  <PresentationFormat>Экран (4:3)</PresentationFormat>
  <Paragraphs>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Муниципальное бюджетное дошкольное образовательное учреждение детский сад комбинированного вида №1     Составила : Бардак Елена Григорьевна  </vt:lpstr>
      <vt:lpstr>ПОДАРОК ДЛЯ МАМЫ</vt:lpstr>
      <vt:lpstr>Встречаем  весну</vt:lpstr>
      <vt:lpstr>Слайд 4</vt:lpstr>
      <vt:lpstr>Слайд 5</vt:lpstr>
      <vt:lpstr>Нарцисс</vt:lpstr>
      <vt:lpstr>Тюльпан</vt:lpstr>
      <vt:lpstr>Гвоздика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детский сад комбинированного вида №1     Составила : Бардак Елена Григорьевна</dc:title>
  <dc:creator>Пользователь</dc:creator>
  <cp:lastModifiedBy>Пользователь</cp:lastModifiedBy>
  <cp:revision>22</cp:revision>
  <dcterms:created xsi:type="dcterms:W3CDTF">2014-03-25T05:08:01Z</dcterms:created>
  <dcterms:modified xsi:type="dcterms:W3CDTF">2014-03-28T08:20:57Z</dcterms:modified>
</cp:coreProperties>
</file>